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7320</TotalTime>
  <Words>4708</Words>
  <Application>Microsoft Office PowerPoint</Application>
  <PresentationFormat>Произвольный</PresentationFormat>
  <Paragraphs>279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98</cp:revision>
  <dcterms:created xsi:type="dcterms:W3CDTF">2024-05-07T10:40:35Z</dcterms:created>
  <dcterms:modified xsi:type="dcterms:W3CDTF">2024-06-20T18:58:51Z</dcterms:modified>
</cp:coreProperties>
</file>